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63" r:id="rId3"/>
    <p:sldId id="265" r:id="rId4"/>
    <p:sldId id="269" r:id="rId5"/>
    <p:sldId id="266" r:id="rId6"/>
    <p:sldId id="267" r:id="rId7"/>
    <p:sldId id="268" r:id="rId8"/>
    <p:sldId id="270" r:id="rId9"/>
    <p:sldId id="271" r:id="rId10"/>
    <p:sldId id="272" r:id="rId11"/>
    <p:sldId id="275" r:id="rId12"/>
    <p:sldId id="276" r:id="rId13"/>
    <p:sldId id="257" r:id="rId14"/>
    <p:sldId id="258" r:id="rId15"/>
    <p:sldId id="262" r:id="rId16"/>
    <p:sldId id="260" r:id="rId17"/>
    <p:sldId id="274" r:id="rId18"/>
    <p:sldId id="277" r:id="rId19"/>
    <p:sldId id="27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000000"/>
    <a:srgbClr val="3A3E3F"/>
    <a:srgbClr val="632A8E"/>
    <a:srgbClr val="BA8CDC"/>
    <a:srgbClr val="7F6000"/>
    <a:srgbClr val="9A57CD"/>
    <a:srgbClr val="2E8EE4"/>
    <a:srgbClr val="4472C4"/>
    <a:srgbClr val="6A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4964" autoAdjust="0"/>
  </p:normalViewPr>
  <p:slideViewPr>
    <p:cSldViewPr snapToGrid="0">
      <p:cViewPr varScale="1">
        <p:scale>
          <a:sx n="67" d="100"/>
          <a:sy n="67" d="100"/>
        </p:scale>
        <p:origin x="726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" y="-793082"/>
            <a:ext cx="14772395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Blind spots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C605FA-C94E-4EBC-B8D8-5EE14D86A278}"/>
              </a:ext>
            </a:extLst>
          </p:cNvPr>
          <p:cNvGrpSpPr/>
          <p:nvPr/>
        </p:nvGrpSpPr>
        <p:grpSpPr>
          <a:xfrm>
            <a:off x="5989428" y="2248238"/>
            <a:ext cx="3172974" cy="3540903"/>
            <a:chOff x="5989428" y="2248238"/>
            <a:chExt cx="3172974" cy="35409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CB26D61-A8EA-47BF-A9F7-2FDDE68030E7}"/>
                </a:ext>
              </a:extLst>
            </p:cNvPr>
            <p:cNvGrpSpPr/>
            <p:nvPr/>
          </p:nvGrpSpPr>
          <p:grpSpPr>
            <a:xfrm>
              <a:off x="5989428" y="2248238"/>
              <a:ext cx="3172974" cy="3540903"/>
              <a:chOff x="6027686" y="2176755"/>
              <a:chExt cx="3579700" cy="358435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BBD859-2044-46D7-80E5-33B24908E835}"/>
                  </a:ext>
                </a:extLst>
              </p:cNvPr>
              <p:cNvSpPr txBox="1"/>
              <p:nvPr/>
            </p:nvSpPr>
            <p:spPr>
              <a:xfrm>
                <a:off x="6027686" y="2176755"/>
                <a:ext cx="2315654" cy="139904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DK More Or Less" pitchFamily="50" charset="0"/>
                  </a:rPr>
                  <a:t>No regression</a:t>
                </a:r>
              </a:p>
              <a:p>
                <a:pPr algn="ctr"/>
                <a:endPara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endParaRPr>
              </a:p>
              <a:p>
                <a:pPr algn="ctr"/>
                <a: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DK More Or Less" pitchFamily="50" charset="0"/>
                  </a:rPr>
                  <a:t>Less debugging with Live testing tools</a:t>
                </a:r>
                <a:b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DK More Or Less" pitchFamily="50" charset="0"/>
                  </a:rPr>
                </a:br>
                <a:endPara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endParaRPr>
              </a:p>
            </p:txBody>
          </p:sp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347792A5-75A1-45EE-8E2E-0FD1069777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98949" y="3352670"/>
                <a:ext cx="2359124" cy="2457750"/>
              </a:xfrm>
              <a:prstGeom prst="curvedConnector2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39339" y="2710133"/>
              <a:ext cx="204919" cy="10969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D836E-7AD4-4563-9D07-0CACDDC810BA}"/>
              </a:ext>
            </a:extLst>
          </p:cNvPr>
          <p:cNvGrpSpPr/>
          <p:nvPr/>
        </p:nvGrpSpPr>
        <p:grpSpPr>
          <a:xfrm>
            <a:off x="6230933" y="5796285"/>
            <a:ext cx="4026215" cy="544506"/>
            <a:chOff x="6409351" y="5796285"/>
            <a:chExt cx="4026215" cy="544506"/>
          </a:xfrm>
        </p:grpSpPr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6409351" y="579628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36F9D1-1634-43B5-AD1C-4278695105CA}"/>
                </a:ext>
              </a:extLst>
            </p:cNvPr>
            <p:cNvSpPr txBox="1"/>
            <p:nvPr/>
          </p:nvSpPr>
          <p:spPr>
            <a:xfrm>
              <a:off x="7367079" y="5883872"/>
              <a:ext cx="30684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(Fine-grained)</a:t>
              </a:r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Unit Tests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FB74F6-9063-4168-B695-06584ECD3F79}"/>
              </a:ext>
            </a:extLst>
          </p:cNvPr>
          <p:cNvGrpSpPr/>
          <p:nvPr/>
        </p:nvGrpSpPr>
        <p:grpSpPr>
          <a:xfrm>
            <a:off x="6230933" y="4679190"/>
            <a:ext cx="5625143" cy="544506"/>
            <a:chOff x="6409351" y="4676345"/>
            <a:chExt cx="5625143" cy="544506"/>
          </a:xfrm>
        </p:grpSpPr>
        <p:sp>
          <p:nvSpPr>
            <p:cNvPr id="35" name="Rectangle: Single Corner Snipped 34">
              <a:extLst>
                <a:ext uri="{FF2B5EF4-FFF2-40B4-BE49-F238E27FC236}">
                  <a16:creationId xmlns:a16="http://schemas.microsoft.com/office/drawing/2014/main" id="{E962FBE4-61BB-4B7F-9FEC-A5FDDEDCF2AA}"/>
                </a:ext>
              </a:extLst>
            </p:cNvPr>
            <p:cNvSpPr/>
            <p:nvPr/>
          </p:nvSpPr>
          <p:spPr>
            <a:xfrm>
              <a:off x="6409351" y="4676345"/>
              <a:ext cx="653143" cy="544506"/>
            </a:xfrm>
            <a:prstGeom prst="snip1Rect">
              <a:avLst/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C3C8D5-77F3-4FE0-A912-91C61F0A74B1}"/>
                </a:ext>
              </a:extLst>
            </p:cNvPr>
            <p:cNvSpPr txBox="1"/>
            <p:nvPr/>
          </p:nvSpPr>
          <p:spPr>
            <a:xfrm>
              <a:off x="7367077" y="4763932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(Coarse-grained Unit)</a:t>
              </a:r>
              <a:r>
                <a:rPr lang="en-GB" b="1" dirty="0">
                  <a:solidFill>
                    <a:schemeClr val="bg1">
                      <a:lumMod val="85000"/>
                    </a:schemeClr>
                  </a:solidFill>
                  <a:latin typeface="Alte Haas Grotesk" panose="02000503000000020004" pitchFamily="2" charset="0"/>
                </a:rPr>
                <a:t> </a:t>
              </a:r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Tests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1259</Words>
  <Application>Microsoft Office PowerPoint</Application>
  <PresentationFormat>Widescreen</PresentationFormat>
  <Paragraphs>270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Why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320</cp:revision>
  <cp:lastPrinted>2021-01-24T16:35:49Z</cp:lastPrinted>
  <dcterms:created xsi:type="dcterms:W3CDTF">2021-01-22T11:53:11Z</dcterms:created>
  <dcterms:modified xsi:type="dcterms:W3CDTF">2021-02-09T07:33:31Z</dcterms:modified>
</cp:coreProperties>
</file>